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gif" ContentType="image/gif"/>
  <Default Extension="output" ContentType="image/jpe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75" r:id="rId3"/>
    <p:sldId id="257" r:id="rId4"/>
    <p:sldId id="258" r:id="rId5"/>
    <p:sldId id="262" r:id="rId6"/>
    <p:sldId id="259" r:id="rId7"/>
    <p:sldId id="260" r:id="rId8"/>
    <p:sldId id="274" r:id="rId9"/>
    <p:sldId id="261" r:id="rId10"/>
    <p:sldId id="264" r:id="rId11"/>
    <p:sldId id="268" r:id="rId12"/>
    <p:sldId id="267" r:id="rId13"/>
    <p:sldId id="269" r:id="rId14"/>
    <p:sldId id="276" r:id="rId15"/>
    <p:sldId id="277" r:id="rId16"/>
    <p:sldId id="279" r:id="rId17"/>
    <p:sldId id="281" r:id="rId18"/>
    <p:sldId id="282" r:id="rId19"/>
    <p:sldId id="272" r:id="rId20"/>
    <p:sldId id="273" r:id="rId21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5" autoAdjust="0"/>
    <p:restoredTop sz="88129" autoAdjust="0"/>
  </p:normalViewPr>
  <p:slideViewPr>
    <p:cSldViewPr snapToGrid="0" snapToObjects="1">
      <p:cViewPr varScale="1">
        <p:scale>
          <a:sx n="66" d="100"/>
          <a:sy n="66" d="100"/>
        </p:scale>
        <p:origin x="-29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gif>
</file>

<file path=ppt/media/image11.gif>
</file>

<file path=ppt/media/image12.gif>
</file>

<file path=ppt/media/image13.jpg>
</file>

<file path=ppt/media/image14.jpg>
</file>

<file path=ppt/media/image15.jpg>
</file>

<file path=ppt/media/image16.output>
</file>

<file path=ppt/media/image17.jpg>
</file>

<file path=ppt/media/image18.png>
</file>

<file path=ppt/media/image19.jpg>
</file>

<file path=ppt/media/image2.jpg>
</file>

<file path=ppt/media/image20.gif>
</file>

<file path=ppt/media/image21.png>
</file>

<file path=ppt/media/image22.png>
</file>

<file path=ppt/media/image3.jpg>
</file>

<file path=ppt/media/image4.gif>
</file>

<file path=ppt/media/image5.jp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5.jpg"/><Relationship Id="rId5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5.jpg"/><Relationship Id="rId5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gif"/><Relationship Id="rId6" Type="http://schemas.openxmlformats.org/officeDocument/2006/relationships/image" Target="../media/image11.gif"/><Relationship Id="rId7" Type="http://schemas.openxmlformats.org/officeDocument/2006/relationships/image" Target="../media/image12.gi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outp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Parameterization,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partioning</a:t>
            </a:r>
            <a:r>
              <a:rPr kumimoji="1" lang="en-US" altLang="zh-CN" dirty="0" smtClean="0">
                <a:solidFill>
                  <a:schemeClr val="tx1"/>
                </a:solidFill>
              </a:rPr>
              <a:t> and Texture Mapping</a:t>
            </a:r>
          </a:p>
          <a:p>
            <a:endParaRPr kumimoji="1" lang="en-US" altLang="zh-CN" dirty="0" smtClean="0">
              <a:solidFill>
                <a:schemeClr val="tx1"/>
              </a:solidFill>
            </a:endParaRP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Apr 2016, Simon Fraser University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90096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Construct regions from constraint points</a:t>
            </a:r>
          </a:p>
          <a:p>
            <a:r>
              <a:rPr kumimoji="1" lang="en-US" altLang="zh-CN" sz="4000" dirty="0" smtClean="0"/>
              <a:t>-Triangulation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691251"/>
            <a:ext cx="2000849" cy="2000849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2" y="1593667"/>
            <a:ext cx="2150308" cy="2150308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331609" y="4585521"/>
            <a:ext cx="3617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corresponding face regions</a:t>
            </a:r>
            <a:endParaRPr kumimoji="1" lang="zh-CN" altLang="en-US" sz="2800" dirty="0"/>
          </a:p>
        </p:txBody>
      </p:sp>
      <p:pic>
        <p:nvPicPr>
          <p:cNvPr id="6" name="图片 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552" y="4518164"/>
            <a:ext cx="2344090" cy="233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1344853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37972" y="2073669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107296" y="2205215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33" y="1753859"/>
            <a:ext cx="2407139" cy="240713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88287" y="4591707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624886" y="4591707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332" y="1560909"/>
            <a:ext cx="2627964" cy="26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5448590" y="37143"/>
            <a:ext cx="3235569" cy="1414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</a:p>
          <a:p>
            <a:r>
              <a:rPr kumimoji="1" lang="en-US" altLang="zh-CN" dirty="0" smtClean="0"/>
              <a:t>Direct mapping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534" y="1640948"/>
            <a:ext cx="3365834" cy="4165220"/>
          </a:xfrm>
          <a:prstGeom prst="rect">
            <a:avLst/>
          </a:prstGeom>
        </p:spPr>
      </p:pic>
      <p:pic>
        <p:nvPicPr>
          <p:cNvPr id="6" name="图片 5" descr="giphy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1618204"/>
            <a:ext cx="3384213" cy="41879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585" y="417789"/>
            <a:ext cx="3485013" cy="1360293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Result 2</a:t>
            </a:r>
            <a:br>
              <a:rPr kumimoji="1" lang="en-US" altLang="zh-CN" dirty="0" smtClean="0"/>
            </a:br>
            <a:r>
              <a:rPr kumimoji="1" lang="en-US" altLang="zh-CN" dirty="0" smtClean="0"/>
              <a:t>Constrained mapping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Eyes &amp; nose not in place</a:t>
            </a:r>
            <a:endParaRPr kumimoji="1" lang="zh-CN" altLang="en-US" sz="2400" dirty="0"/>
          </a:p>
        </p:txBody>
      </p:sp>
      <p:pic>
        <p:nvPicPr>
          <p:cNvPr id="11" name="图片 10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291" y="2463643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Tutte</a:t>
            </a:r>
            <a:r>
              <a:rPr kumimoji="1" lang="en-US" altLang="zh-CN" sz="4000" dirty="0">
                <a:solidFill>
                  <a:srgbClr val="FF0000"/>
                </a:solidFill>
              </a:rPr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85046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Triangualtion</a:t>
            </a:r>
            <a:endParaRPr kumimoji="1" lang="en-US" altLang="zh-CN" sz="4000" dirty="0">
              <a:solidFill>
                <a:srgbClr val="FF0000"/>
              </a:solidFill>
            </a:endParaRP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385678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Floodfill</a:t>
            </a:r>
            <a:r>
              <a:rPr kumimoji="1" lang="en-US" altLang="zh-CN" sz="4000" dirty="0">
                <a:solidFill>
                  <a:srgbClr val="FF0000"/>
                </a:solidFill>
              </a:rPr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3565949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262744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/>
              <a:t>optimization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08" y="3948284"/>
            <a:ext cx="74168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08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8" y="1155880"/>
            <a:ext cx="6804567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 (from 3D to 2D)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 (“stuff” vertices into tiger’s face)</a:t>
            </a:r>
          </a:p>
          <a:p>
            <a:r>
              <a:rPr kumimoji="1" lang="en-US" altLang="zh-CN" dirty="0" smtClean="0"/>
              <a:t>       - Idea of using </a:t>
            </a:r>
            <a:r>
              <a:rPr kumimoji="1" lang="en-US" altLang="zh-CN" dirty="0" err="1" smtClean="0"/>
              <a:t>floodfilling</a:t>
            </a:r>
            <a:r>
              <a:rPr kumimoji="1" lang="en-US" altLang="zh-CN" dirty="0" smtClean="0"/>
              <a:t> to construct face regions</a:t>
            </a:r>
          </a:p>
          <a:p>
            <a:r>
              <a:rPr kumimoji="1" lang="en-US" altLang="zh-CN" dirty="0" smtClean="0"/>
              <a:t>Chauncey L.</a:t>
            </a:r>
          </a:p>
          <a:p>
            <a:r>
              <a:rPr kumimoji="1" lang="en-US" altLang="zh-CN" dirty="0" smtClean="0"/>
              <a:t>Chong G.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5323" y="668462"/>
            <a:ext cx="5993949" cy="60016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/>
              <a:t>Outline</a:t>
            </a:r>
          </a:p>
          <a:p>
            <a:pPr marL="342900" indent="-342900">
              <a:buAutoNum type="arabicPeriod"/>
            </a:pPr>
            <a:r>
              <a:rPr kumimoji="1" lang="en-US" altLang="zh-CN" sz="3200" dirty="0" smtClean="0"/>
              <a:t>Project Overview and Work Flow</a:t>
            </a:r>
          </a:p>
          <a:p>
            <a:r>
              <a:rPr kumimoji="1" lang="en-US" altLang="zh-CN" sz="3200" dirty="0" smtClean="0"/>
              <a:t>2.Some interesting algorithms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Tutte</a:t>
            </a:r>
            <a:r>
              <a:rPr kumimoji="1" lang="en-US" altLang="zh-CN" sz="3200" dirty="0" smtClean="0"/>
              <a:t> Embedding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Triangualtion</a:t>
            </a:r>
            <a:endParaRPr kumimoji="1" lang="en-US" altLang="zh-CN" sz="3200" dirty="0" smtClean="0"/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Floodfill</a:t>
            </a: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Texture Mapping</a:t>
            </a:r>
          </a:p>
          <a:p>
            <a:r>
              <a:rPr kumimoji="1" lang="en-US" altLang="zh-CN" sz="3200" dirty="0" smtClean="0"/>
              <a:t>3.Optimization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Optimizations we did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Possible </a:t>
            </a:r>
            <a:r>
              <a:rPr kumimoji="1" lang="en-US" altLang="zh-CN" sz="3200" dirty="0" err="1" smtClean="0"/>
              <a:t>Futural</a:t>
            </a:r>
            <a:r>
              <a:rPr kumimoji="1" lang="en-US" altLang="zh-CN" sz="3200" dirty="0" smtClean="0"/>
              <a:t> Optimizations</a:t>
            </a:r>
          </a:p>
          <a:p>
            <a:r>
              <a:rPr kumimoji="1" lang="en-US" altLang="zh-CN" sz="3200" dirty="0" smtClean="0"/>
              <a:t>4.A Demo</a:t>
            </a:r>
          </a:p>
          <a:p>
            <a:endParaRPr kumimoji="1"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209487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16600" y="178185"/>
            <a:ext cx="8174033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kumimoji="1" lang="en-US" altLang="zh-CN" b="1" dirty="0" smtClean="0"/>
              <a:t>Director: Richard Zhang, Computing Science Department of Simon Fraser University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5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7432" y="220329"/>
            <a:ext cx="2860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</a:t>
            </a:r>
            <a:endParaRPr kumimoji="1" lang="zh-CN" altLang="en-US" sz="6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1949035" y="1235992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  <p:pic>
        <p:nvPicPr>
          <p:cNvPr id="3" name="图片 2" descr="QQ20160415-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" y="2720288"/>
            <a:ext cx="3509942" cy="2969311"/>
          </a:xfrm>
          <a:prstGeom prst="rect">
            <a:avLst/>
          </a:prstGeom>
        </p:spPr>
      </p:pic>
      <p:pic>
        <p:nvPicPr>
          <p:cNvPr id="4" name="图片 3" descr="QQ20160415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83" y="2720288"/>
            <a:ext cx="3698068" cy="28162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7216" y="153480"/>
            <a:ext cx="8204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Project Overview and Work Flow ----------------------------------------------------------------------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2953531" y="6298488"/>
            <a:ext cx="2559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01908" y="0"/>
            <a:ext cx="3261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Pre-processing</a:t>
            </a:r>
            <a:endParaRPr kumimoji="1" lang="zh-CN" altLang="en-US" sz="4000" dirty="0"/>
          </a:p>
        </p:txBody>
      </p:sp>
      <p:pic>
        <p:nvPicPr>
          <p:cNvPr id="3" name="图片 2" descr="Apr-15-2016 11-11-20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564" y="742353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55" y="2761418"/>
            <a:ext cx="2116667" cy="211666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229" y="2761418"/>
            <a:ext cx="2393754" cy="23937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443147" y="5334956"/>
            <a:ext cx="2344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Index mapping</a:t>
            </a:r>
            <a:endParaRPr kumimoji="1"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916894" y="5307996"/>
            <a:ext cx="3168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Coordinate mapping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72" y="3368604"/>
            <a:ext cx="2331849" cy="3444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195" y="3193707"/>
            <a:ext cx="2229605" cy="3664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90" y="3609660"/>
            <a:ext cx="2393954" cy="2962518"/>
          </a:xfrm>
          <a:prstGeom prst="rect">
            <a:avLst/>
          </a:prstGeom>
        </p:spPr>
      </p:pic>
      <p:pic>
        <p:nvPicPr>
          <p:cNvPr id="9" name="图片 8" descr="QQ20160414-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310" y="40312"/>
            <a:ext cx="903603" cy="106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900" y="1286292"/>
            <a:ext cx="2748100" cy="3400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1" y="1089859"/>
            <a:ext cx="2830397" cy="3502617"/>
          </a:xfrm>
          <a:prstGeom prst="rect">
            <a:avLst/>
          </a:prstGeom>
        </p:spPr>
      </p:pic>
      <p:pic>
        <p:nvPicPr>
          <p:cNvPr id="8" name="图片 7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48" y="1628065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83344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Identify regions-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55012" y="27134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507920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758555" y="28658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3109444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68461" y="39178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1369" y="395331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05930" y="39366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56819" y="39031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04436" y="53378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407217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824942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08995" y="537329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</TotalTime>
  <Words>534</Words>
  <Application>Microsoft Macintosh PowerPoint</Application>
  <PresentationFormat>全屏显示(4:3)</PresentationFormat>
  <Paragraphs>124</Paragraphs>
  <Slides>20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1" baseType="lpstr">
      <vt:lpstr>Office 主题</vt:lpstr>
      <vt:lpstr> Match Maker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 2 Constrained mapping</vt:lpstr>
      <vt:lpstr>PowerPoint 演示文稿</vt:lpstr>
      <vt:lpstr>PowerPoint 演示文稿</vt:lpstr>
      <vt:lpstr>PowerPoint 演示文稿</vt:lpstr>
      <vt:lpstr>PowerPoint 演示文稿</vt:lpstr>
      <vt:lpstr>optimization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除雪</cp:lastModifiedBy>
  <cp:revision>100</cp:revision>
  <dcterms:created xsi:type="dcterms:W3CDTF">2016-04-14T21:18:01Z</dcterms:created>
  <dcterms:modified xsi:type="dcterms:W3CDTF">2016-04-15T19:02:42Z</dcterms:modified>
</cp:coreProperties>
</file>